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  <p:sldMasterId id="2147483723" r:id="rId2"/>
  </p:sldMasterIdLst>
  <p:notesMasterIdLst>
    <p:notesMasterId r:id="rId57"/>
  </p:notesMasterIdLst>
  <p:sldIdLst>
    <p:sldId id="348" r:id="rId3"/>
    <p:sldId id="392" r:id="rId4"/>
    <p:sldId id="333" r:id="rId5"/>
    <p:sldId id="346" r:id="rId6"/>
    <p:sldId id="423" r:id="rId7"/>
    <p:sldId id="345" r:id="rId8"/>
    <p:sldId id="341" r:id="rId9"/>
    <p:sldId id="344" r:id="rId10"/>
    <p:sldId id="343" r:id="rId11"/>
    <p:sldId id="261" r:id="rId12"/>
    <p:sldId id="396" r:id="rId13"/>
    <p:sldId id="349" r:id="rId14"/>
    <p:sldId id="357" r:id="rId15"/>
    <p:sldId id="356" r:id="rId16"/>
    <p:sldId id="361" r:id="rId17"/>
    <p:sldId id="358" r:id="rId18"/>
    <p:sldId id="362" r:id="rId19"/>
    <p:sldId id="363" r:id="rId20"/>
    <p:sldId id="364" r:id="rId21"/>
    <p:sldId id="360" r:id="rId22"/>
    <p:sldId id="365" r:id="rId23"/>
    <p:sldId id="369" r:id="rId24"/>
    <p:sldId id="370" r:id="rId25"/>
    <p:sldId id="368" r:id="rId26"/>
    <p:sldId id="350" r:id="rId27"/>
    <p:sldId id="366" r:id="rId28"/>
    <p:sldId id="375" r:id="rId29"/>
    <p:sldId id="379" r:id="rId30"/>
    <p:sldId id="393" r:id="rId31"/>
    <p:sldId id="380" r:id="rId32"/>
    <p:sldId id="351" r:id="rId33"/>
    <p:sldId id="367" r:id="rId34"/>
    <p:sldId id="371" r:id="rId35"/>
    <p:sldId id="374" r:id="rId36"/>
    <p:sldId id="378" r:id="rId37"/>
    <p:sldId id="394" r:id="rId38"/>
    <p:sldId id="376" r:id="rId39"/>
    <p:sldId id="377" r:id="rId40"/>
    <p:sldId id="395" r:id="rId41"/>
    <p:sldId id="387" r:id="rId42"/>
    <p:sldId id="388" r:id="rId43"/>
    <p:sldId id="390" r:id="rId44"/>
    <p:sldId id="389" r:id="rId45"/>
    <p:sldId id="352" r:id="rId46"/>
    <p:sldId id="381" r:id="rId47"/>
    <p:sldId id="385" r:id="rId48"/>
    <p:sldId id="382" r:id="rId49"/>
    <p:sldId id="383" r:id="rId50"/>
    <p:sldId id="384" r:id="rId51"/>
    <p:sldId id="353" r:id="rId52"/>
    <p:sldId id="359" r:id="rId53"/>
    <p:sldId id="391" r:id="rId54"/>
    <p:sldId id="332" r:id="rId55"/>
    <p:sldId id="38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333"/>
            <p14:sldId id="346"/>
            <p14:sldId id="423"/>
            <p14:sldId id="345"/>
            <p14:sldId id="341"/>
            <p14:sldId id="344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93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8C6992-EF83-405A-B470-E52F776545D1}" v="8" dt="2018-09-22T13:54:24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8439" autoAdjust="0"/>
  </p:normalViewPr>
  <p:slideViewPr>
    <p:cSldViewPr snapToGrid="0">
      <p:cViewPr varScale="1">
        <p:scale>
          <a:sx n="89" d="100"/>
          <a:sy n="89" d="100"/>
        </p:scale>
        <p:origin x="90" y="378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ED8C6992-EF83-405A-B470-E52F776545D1}"/>
    <pc:docChg chg="modSld">
      <pc:chgData name="Andy Mallon" userId="0dfd7ab5-17aa-4ac6-b039-e05176edc781" providerId="ADAL" clId="{ED8C6992-EF83-405A-B470-E52F776545D1}" dt="2018-09-22T13:54:24.321" v="6" actId="20577"/>
      <pc:docMkLst>
        <pc:docMk/>
      </pc:docMkLst>
      <pc:sldChg chg="modSp">
        <pc:chgData name="Andy Mallon" userId="0dfd7ab5-17aa-4ac6-b039-e05176edc781" providerId="ADAL" clId="{ED8C6992-EF83-405A-B470-E52F776545D1}" dt="2018-09-22T13:54:24.321" v="6" actId="20577"/>
        <pc:sldMkLst>
          <pc:docMk/>
          <pc:sldMk cId="1885008753" sldId="367"/>
        </pc:sldMkLst>
        <pc:spChg chg="mod">
          <ac:chgData name="Andy Mallon" userId="0dfd7ab5-17aa-4ac6-b039-e05176edc781" providerId="ADAL" clId="{ED8C6992-EF83-405A-B470-E52F776545D1}" dt="2018-09-22T13:54:24.321" v="6" actId="20577"/>
          <ac:spMkLst>
            <pc:docMk/>
            <pc:sldMk cId="1885008753" sldId="367"/>
            <ac:spMk id="6" creationId="{A33BA23D-D4B5-4EA4-A44B-F69E3FAA6B1C}"/>
          </ac:spMkLst>
        </pc:spChg>
      </pc:sldChg>
    </pc:docChg>
  </pc:docChgLst>
  <pc:docChgLst>
    <pc:chgData name="Andy Mallon" userId="0dfd7ab5-17aa-4ac6-b039-e05176edc781" providerId="ADAL" clId="{CB1F7A88-2CF3-4CEC-BCE0-8DAD0C6DD358}"/>
    <pc:docChg chg="custSel addSld delSld modSld sldOrd modMainMaster modSection">
      <pc:chgData name="Andy Mallon" userId="0dfd7ab5-17aa-4ac6-b039-e05176edc781" providerId="ADAL" clId="{CB1F7A88-2CF3-4CEC-BCE0-8DAD0C6DD358}" dt="2018-06-27T14:59:46.346" v="1658" actId="20577"/>
      <pc:docMkLst>
        <pc:docMk/>
      </pc:docMkLst>
      <pc:sldChg chg="modTransition">
        <pc:chgData name="Andy Mallon" userId="0dfd7ab5-17aa-4ac6-b039-e05176edc781" providerId="ADAL" clId="{CB1F7A88-2CF3-4CEC-BCE0-8DAD0C6DD358}" dt="2018-06-27T14:22:23.019" v="267"/>
        <pc:sldMkLst>
          <pc:docMk/>
          <pc:sldMk cId="744002627" sldId="343"/>
        </pc:sldMkLst>
      </pc:sldChg>
      <pc:sldChg chg="modTransition">
        <pc:chgData name="Andy Mallon" userId="0dfd7ab5-17aa-4ac6-b039-e05176edc781" providerId="ADAL" clId="{CB1F7A88-2CF3-4CEC-BCE0-8DAD0C6DD358}" dt="2018-06-27T14:22:07.250" v="266"/>
        <pc:sldMkLst>
          <pc:docMk/>
          <pc:sldMk cId="40638036" sldId="344"/>
        </pc:sldMkLst>
      </pc:sldChg>
      <pc:sldChg chg="modSp">
        <pc:chgData name="Andy Mallon" userId="0dfd7ab5-17aa-4ac6-b039-e05176edc781" providerId="ADAL" clId="{CB1F7A88-2CF3-4CEC-BCE0-8DAD0C6DD358}" dt="2018-06-27T14:20:35.054" v="256" actId="14100"/>
        <pc:sldMkLst>
          <pc:docMk/>
          <pc:sldMk cId="125486011" sldId="345"/>
        </pc:sldMkLst>
        <pc:spChg chg="mod">
          <ac:chgData name="Andy Mallon" userId="0dfd7ab5-17aa-4ac6-b039-e05176edc781" providerId="ADAL" clId="{CB1F7A88-2CF3-4CEC-BCE0-8DAD0C6DD358}" dt="2018-06-27T14:20:35.054" v="256" actId="14100"/>
          <ac:spMkLst>
            <pc:docMk/>
            <pc:sldMk cId="125486011" sldId="345"/>
            <ac:spMk id="22" creationId="{00000000-0000-0000-0000-000000000000}"/>
          </ac:spMkLst>
        </pc:spChg>
        <pc:spChg chg="mod">
          <ac:chgData name="Andy Mallon" userId="0dfd7ab5-17aa-4ac6-b039-e05176edc781" providerId="ADAL" clId="{CB1F7A88-2CF3-4CEC-BCE0-8DAD0C6DD358}" dt="2018-06-27T14:20:23.706" v="239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modNotesTx">
        <pc:chgData name="Andy Mallon" userId="0dfd7ab5-17aa-4ac6-b039-e05176edc781" providerId="ADAL" clId="{CB1F7A88-2CF3-4CEC-BCE0-8DAD0C6DD358}" dt="2018-06-27T14:19:26.001" v="227" actId="20577"/>
        <pc:sldMkLst>
          <pc:docMk/>
          <pc:sldMk cId="3204892330" sldId="346"/>
        </pc:sldMkLst>
      </pc:sldChg>
      <pc:sldChg chg="modNotesTx">
        <pc:chgData name="Andy Mallon" userId="0dfd7ab5-17aa-4ac6-b039-e05176edc781" providerId="ADAL" clId="{CB1F7A88-2CF3-4CEC-BCE0-8DAD0C6DD358}" dt="2018-06-27T14:36:10.999" v="931" actId="20577"/>
        <pc:sldMkLst>
          <pc:docMk/>
          <pc:sldMk cId="3502526500" sldId="363"/>
        </pc:sldMkLst>
      </pc:sldChg>
      <pc:sldChg chg="modSp">
        <pc:chgData name="Andy Mallon" userId="0dfd7ab5-17aa-4ac6-b039-e05176edc781" providerId="ADAL" clId="{CB1F7A88-2CF3-4CEC-BCE0-8DAD0C6DD358}" dt="2018-06-27T14:37:53.732" v="1014" actId="20577"/>
        <pc:sldMkLst>
          <pc:docMk/>
          <pc:sldMk cId="3496519002" sldId="368"/>
        </pc:sldMkLst>
        <pc:spChg chg="mod">
          <ac:chgData name="Andy Mallon" userId="0dfd7ab5-17aa-4ac6-b039-e05176edc781" providerId="ADAL" clId="{CB1F7A88-2CF3-4CEC-BCE0-8DAD0C6DD358}" dt="2018-06-27T14:37:53.732" v="1014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0dfd7ab5-17aa-4ac6-b039-e05176edc781" providerId="ADAL" clId="{CB1F7A88-2CF3-4CEC-BCE0-8DAD0C6DD358}" dt="2018-06-27T14:15:46.556" v="102" actId="20577"/>
        <pc:sldMkLst>
          <pc:docMk/>
          <pc:sldMk cId="2699635379" sldId="380"/>
        </pc:sldMkLst>
        <pc:spChg chg="mod">
          <ac:chgData name="Andy Mallon" userId="0dfd7ab5-17aa-4ac6-b039-e05176edc781" providerId="ADAL" clId="{CB1F7A88-2CF3-4CEC-BCE0-8DAD0C6DD358}" dt="2018-06-27T14:15:46.556" v="102" actId="20577"/>
          <ac:spMkLst>
            <pc:docMk/>
            <pc:sldMk cId="2699635379" sldId="380"/>
            <ac:spMk id="3" creationId="{6B493FD0-CF5B-4CDB-B366-367CED01A185}"/>
          </ac:spMkLst>
        </pc:spChg>
      </pc:sldChg>
      <pc:sldChg chg="modAnim">
        <pc:chgData name="Andy Mallon" userId="0dfd7ab5-17aa-4ac6-b039-e05176edc781" providerId="ADAL" clId="{CB1F7A88-2CF3-4CEC-BCE0-8DAD0C6DD358}" dt="2018-06-27T14:57:13.006" v="1561"/>
        <pc:sldMkLst>
          <pc:docMk/>
          <pc:sldMk cId="3268156509" sldId="387"/>
        </pc:sldMkLst>
      </pc:sldChg>
      <pc:sldChg chg="modNotesTx">
        <pc:chgData name="Andy Mallon" userId="0dfd7ab5-17aa-4ac6-b039-e05176edc781" providerId="ADAL" clId="{CB1F7A88-2CF3-4CEC-BCE0-8DAD0C6DD358}" dt="2018-06-27T14:59:46.346" v="1658" actId="20577"/>
        <pc:sldMkLst>
          <pc:docMk/>
          <pc:sldMk cId="821357350" sldId="388"/>
        </pc:sldMkLst>
      </pc:sldChg>
      <pc:sldChg chg="modSp add">
        <pc:chgData name="Andy Mallon" userId="0dfd7ab5-17aa-4ac6-b039-e05176edc781" providerId="ADAL" clId="{CB1F7A88-2CF3-4CEC-BCE0-8DAD0C6DD358}" dt="2018-06-27T14:16:54.661" v="226" actId="20577"/>
        <pc:sldMkLst>
          <pc:docMk/>
          <pc:sldMk cId="737563592" sldId="393"/>
        </pc:sldMkLst>
        <pc:spChg chg="mod">
          <ac:chgData name="Andy Mallon" userId="0dfd7ab5-17aa-4ac6-b039-e05176edc781" providerId="ADAL" clId="{CB1F7A88-2CF3-4CEC-BCE0-8DAD0C6DD358}" dt="2018-06-27T14:14:02.138" v="8" actId="20577"/>
          <ac:spMkLst>
            <pc:docMk/>
            <pc:sldMk cId="737563592" sldId="393"/>
            <ac:spMk id="2" creationId="{1C256F30-BC38-4392-9950-3184D44EB353}"/>
          </ac:spMkLst>
        </pc:spChg>
        <pc:graphicFrameChg chg="mod">
          <ac:chgData name="Andy Mallon" userId="0dfd7ab5-17aa-4ac6-b039-e05176edc781" providerId="ADAL" clId="{CB1F7A88-2CF3-4CEC-BCE0-8DAD0C6DD358}" dt="2018-06-27T14:16:54.661" v="226" actId="20577"/>
          <ac:graphicFrameMkLst>
            <pc:docMk/>
            <pc:sldMk cId="737563592" sldId="393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CB1F7A88-2CF3-4CEC-BCE0-8DAD0C6DD358}" dt="2018-06-27T14:40:08.154" v="1020" actId="1076"/>
        <pc:sldMkLst>
          <pc:docMk/>
          <pc:sldMk cId="2412002120" sldId="394"/>
        </pc:sldMkLst>
        <pc:spChg chg="del mod">
          <ac:chgData name="Andy Mallon" userId="0dfd7ab5-17aa-4ac6-b039-e05176edc781" providerId="ADAL" clId="{CB1F7A88-2CF3-4CEC-BCE0-8DAD0C6DD358}" dt="2018-06-27T14:39:58.297" v="1018"/>
          <ac:spMkLst>
            <pc:docMk/>
            <pc:sldMk cId="2412002120" sldId="394"/>
            <ac:spMk id="2" creationId="{82D6DBC4-0E03-49EB-BD9B-572CD2E29D94}"/>
          </ac:spMkLst>
        </pc:spChg>
        <pc:spChg chg="del">
          <ac:chgData name="Andy Mallon" userId="0dfd7ab5-17aa-4ac6-b039-e05176edc781" providerId="ADAL" clId="{CB1F7A88-2CF3-4CEC-BCE0-8DAD0C6DD358}" dt="2018-06-27T14:39:58.297" v="1018"/>
          <ac:spMkLst>
            <pc:docMk/>
            <pc:sldMk cId="2412002120" sldId="394"/>
            <ac:spMk id="3" creationId="{667A77CB-01CF-48D2-AE8A-7D96CC4CF364}"/>
          </ac:spMkLst>
        </pc:spChg>
        <pc:picChg chg="add mod">
          <ac:chgData name="Andy Mallon" userId="0dfd7ab5-17aa-4ac6-b039-e05176edc781" providerId="ADAL" clId="{CB1F7A88-2CF3-4CEC-BCE0-8DAD0C6DD358}" dt="2018-06-27T14:40:08.154" v="1020" actId="1076"/>
          <ac:picMkLst>
            <pc:docMk/>
            <pc:sldMk cId="2412002120" sldId="394"/>
            <ac:picMk id="4" creationId="{F327B8F9-4DCF-430E-8948-530C18D953BD}"/>
          </ac:picMkLst>
        </pc:picChg>
      </pc:sldChg>
      <pc:sldChg chg="addSp delSp modSp add ord modNotesTx">
        <pc:chgData name="Andy Mallon" userId="0dfd7ab5-17aa-4ac6-b039-e05176edc781" providerId="ADAL" clId="{CB1F7A88-2CF3-4CEC-BCE0-8DAD0C6DD358}" dt="2018-06-27T14:42:11.227" v="1131" actId="5793"/>
        <pc:sldMkLst>
          <pc:docMk/>
          <pc:sldMk cId="2416378753" sldId="395"/>
        </pc:sldMkLst>
        <pc:picChg chg="add mod">
          <ac:chgData name="Andy Mallon" userId="0dfd7ab5-17aa-4ac6-b039-e05176edc781" providerId="ADAL" clId="{CB1F7A88-2CF3-4CEC-BCE0-8DAD0C6DD358}" dt="2018-06-27T14:41:16.184" v="1027" actId="1076"/>
          <ac:picMkLst>
            <pc:docMk/>
            <pc:sldMk cId="2416378753" sldId="395"/>
            <ac:picMk id="2" creationId="{479A6863-8BDD-472A-946A-850E3161AAD7}"/>
          </ac:picMkLst>
        </pc:picChg>
        <pc:picChg chg="del">
          <ac:chgData name="Andy Mallon" userId="0dfd7ab5-17aa-4ac6-b039-e05176edc781" providerId="ADAL" clId="{CB1F7A88-2CF3-4CEC-BCE0-8DAD0C6DD358}" dt="2018-06-27T14:41:04.949" v="1024" actId="478"/>
          <ac:picMkLst>
            <pc:docMk/>
            <pc:sldMk cId="2416378753" sldId="395"/>
            <ac:picMk id="4" creationId="{F327B8F9-4DCF-430E-8948-530C18D953BD}"/>
          </ac:picMkLst>
        </pc:picChg>
      </pc:sldChg>
      <pc:sldChg chg="addSp delSp modSp add">
        <pc:chgData name="Andy Mallon" userId="0dfd7ab5-17aa-4ac6-b039-e05176edc781" providerId="ADAL" clId="{CB1F7A88-2CF3-4CEC-BCE0-8DAD0C6DD358}" dt="2018-06-27T14:46:42.835" v="1558" actId="20577"/>
        <pc:sldMkLst>
          <pc:docMk/>
          <pc:sldMk cId="3726263419" sldId="396"/>
        </pc:sldMkLst>
        <pc:spChg chg="del mod">
          <ac:chgData name="Andy Mallon" userId="0dfd7ab5-17aa-4ac6-b039-e05176edc781" providerId="ADAL" clId="{CB1F7A88-2CF3-4CEC-BCE0-8DAD0C6DD358}" dt="2018-06-27T14:44:39.788" v="1138"/>
          <ac:spMkLst>
            <pc:docMk/>
            <pc:sldMk cId="3726263419" sldId="396"/>
            <ac:spMk id="2" creationId="{522F2A11-A531-4121-ACE9-D73BB69DA57A}"/>
          </ac:spMkLst>
        </pc:spChg>
        <pc:spChg chg="del">
          <ac:chgData name="Andy Mallon" userId="0dfd7ab5-17aa-4ac6-b039-e05176edc781" providerId="ADAL" clId="{CB1F7A88-2CF3-4CEC-BCE0-8DAD0C6DD358}" dt="2018-06-27T14:44:39.788" v="1138"/>
          <ac:spMkLst>
            <pc:docMk/>
            <pc:sldMk cId="3726263419" sldId="396"/>
            <ac:spMk id="3" creationId="{844C0C44-8D95-4F5F-B063-F308CF5C002F}"/>
          </ac:spMkLst>
        </pc:spChg>
        <pc:spChg chg="add mod">
          <ac:chgData name="Andy Mallon" userId="0dfd7ab5-17aa-4ac6-b039-e05176edc781" providerId="ADAL" clId="{CB1F7A88-2CF3-4CEC-BCE0-8DAD0C6DD358}" dt="2018-06-27T14:44:49.753" v="1168" actId="20577"/>
          <ac:spMkLst>
            <pc:docMk/>
            <pc:sldMk cId="3726263419" sldId="396"/>
            <ac:spMk id="4" creationId="{B686A2DD-38D9-43AD-B49D-AD867DCEA3E6}"/>
          </ac:spMkLst>
        </pc:spChg>
        <pc:spChg chg="add del mod">
          <ac:chgData name="Andy Mallon" userId="0dfd7ab5-17aa-4ac6-b039-e05176edc781" providerId="ADAL" clId="{CB1F7A88-2CF3-4CEC-BCE0-8DAD0C6DD358}" dt="2018-06-27T14:44:41.398" v="1140"/>
          <ac:spMkLst>
            <pc:docMk/>
            <pc:sldMk cId="3726263419" sldId="396"/>
            <ac:spMk id="5" creationId="{73991DE6-77FC-42FA-8977-37FCE932DF0E}"/>
          </ac:spMkLst>
        </pc:spChg>
        <pc:spChg chg="add mod">
          <ac:chgData name="Andy Mallon" userId="0dfd7ab5-17aa-4ac6-b039-e05176edc781" providerId="ADAL" clId="{CB1F7A88-2CF3-4CEC-BCE0-8DAD0C6DD358}" dt="2018-06-27T14:46:42.835" v="1558" actId="20577"/>
          <ac:spMkLst>
            <pc:docMk/>
            <pc:sldMk cId="3726263419" sldId="396"/>
            <ac:spMk id="6" creationId="{5CFD7450-E930-4E93-A6B3-D3CEC37E6EBE}"/>
          </ac:spMkLst>
        </pc:spChg>
        <pc:picChg chg="add">
          <ac:chgData name="Andy Mallon" userId="0dfd7ab5-17aa-4ac6-b039-e05176edc781" providerId="ADAL" clId="{CB1F7A88-2CF3-4CEC-BCE0-8DAD0C6DD358}" dt="2018-06-27T14:44:41.398" v="1140"/>
          <ac:picMkLst>
            <pc:docMk/>
            <pc:sldMk cId="3726263419" sldId="396"/>
            <ac:picMk id="1026" creationId="{EDB3F6D8-4CDE-432E-89B2-9D44F37DAB06}"/>
          </ac:picMkLst>
        </pc:picChg>
      </pc:sldChg>
      <pc:sldMasterChg chg="modSp">
        <pc:chgData name="Andy Mallon" userId="0dfd7ab5-17aa-4ac6-b039-e05176edc781" providerId="ADAL" clId="{CB1F7A88-2CF3-4CEC-BCE0-8DAD0C6DD358}" dt="2018-06-27T14:20:59.178" v="264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CB1F7A88-2CF3-4CEC-BCE0-8DAD0C6DD358}" dt="2018-06-27T14:20:59.178" v="264" actId="20577"/>
          <ac:spMkLst>
            <pc:docMk/>
            <pc:sldMasterMk cId="3254948153" sldId="2147483709"/>
            <ac:spMk id="20" creationId="{00000000-0000-0000-0000-000000000000}"/>
          </ac:spMkLst>
        </pc:spChg>
      </pc:sldMasterChg>
    </pc:docChg>
  </pc:docChgLst>
  <pc:docChgLst>
    <pc:chgData name="Andy Mallon" userId="0dfd7ab5-17aa-4ac6-b039-e05176edc781" providerId="ADAL" clId="{1FFC2B0B-FF83-4FAD-A516-006948DA73E6}"/>
    <pc:docChg chg="undo custSel addSld delSld modSld modSection">
      <pc:chgData name="Andy Mallon" userId="0dfd7ab5-17aa-4ac6-b039-e05176edc781" providerId="ADAL" clId="{1FFC2B0B-FF83-4FAD-A516-006948DA73E6}" dt="2018-07-28T13:18:10.535" v="46"/>
      <pc:docMkLst>
        <pc:docMk/>
      </pc:docMkLst>
      <pc:sldChg chg="modSp add modTransition">
        <pc:chgData name="Andy Mallon" userId="0dfd7ab5-17aa-4ac6-b039-e05176edc781" providerId="ADAL" clId="{1FFC2B0B-FF83-4FAD-A516-006948DA73E6}" dt="2018-07-28T13:07:31.423" v="3" actId="27636"/>
        <pc:sldMkLst>
          <pc:docMk/>
          <pc:sldMk cId="2537192618" sldId="333"/>
        </pc:sldMkLst>
        <pc:spChg chg="mod">
          <ac:chgData name="Andy Mallon" userId="0dfd7ab5-17aa-4ac6-b039-e05176edc781" providerId="ADAL" clId="{1FFC2B0B-FF83-4FAD-A516-006948DA73E6}" dt="2018-07-28T13:07:31.423" v="3" actId="27636"/>
          <ac:spMkLst>
            <pc:docMk/>
            <pc:sldMk cId="2537192618" sldId="333"/>
            <ac:spMk id="2" creationId="{00000000-0000-0000-0000-000000000000}"/>
          </ac:spMkLst>
        </pc:spChg>
        <pc:spChg chg="mod">
          <ac:chgData name="Andy Mallon" userId="0dfd7ab5-17aa-4ac6-b039-e05176edc781" providerId="ADAL" clId="{1FFC2B0B-FF83-4FAD-A516-006948DA73E6}" dt="2018-07-28T13:07:31.421" v="2" actId="27636"/>
          <ac:spMkLst>
            <pc:docMk/>
            <pc:sldMk cId="2537192618" sldId="333"/>
            <ac:spMk id="3" creationId="{00000000-0000-0000-0000-000000000000}"/>
          </ac:spMkLst>
        </pc:spChg>
      </pc:sldChg>
      <pc:sldChg chg="modTransition">
        <pc:chgData name="Andy Mallon" userId="0dfd7ab5-17aa-4ac6-b039-e05176edc781" providerId="ADAL" clId="{1FFC2B0B-FF83-4FAD-A516-006948DA73E6}" dt="2018-07-28T13:08:35.564" v="7"/>
        <pc:sldMkLst>
          <pc:docMk/>
          <pc:sldMk cId="744002627" sldId="343"/>
        </pc:sldMkLst>
      </pc:sldChg>
      <pc:sldChg chg="addSp modSp modAnim">
        <pc:chgData name="Andy Mallon" userId="0dfd7ab5-17aa-4ac6-b039-e05176edc781" providerId="ADAL" clId="{1FFC2B0B-FF83-4FAD-A516-006948DA73E6}" dt="2018-07-28T13:18:10.535" v="46"/>
        <pc:sldMkLst>
          <pc:docMk/>
          <pc:sldMk cId="3312467135" sldId="364"/>
        </pc:sldMkLst>
        <pc:picChg chg="add mod">
          <ac:chgData name="Andy Mallon" userId="0dfd7ab5-17aa-4ac6-b039-e05176edc781" providerId="ADAL" clId="{1FFC2B0B-FF83-4FAD-A516-006948DA73E6}" dt="2018-07-28T13:17:44.962" v="45" actId="1076"/>
          <ac:picMkLst>
            <pc:docMk/>
            <pc:sldMk cId="3312467135" sldId="364"/>
            <ac:picMk id="4" creationId="{DBB58202-4E1D-4EB8-B73D-7FDBA310B62D}"/>
          </ac:picMkLst>
        </pc:picChg>
      </pc:sldChg>
      <pc:sldChg chg="modSp">
        <pc:chgData name="Andy Mallon" userId="0dfd7ab5-17aa-4ac6-b039-e05176edc781" providerId="ADAL" clId="{1FFC2B0B-FF83-4FAD-A516-006948DA73E6}" dt="2018-07-28T13:09:55.057" v="16" actId="732"/>
        <pc:sldMkLst>
          <pc:docMk/>
          <pc:sldMk cId="3726263419" sldId="396"/>
        </pc:sldMkLst>
        <pc:picChg chg="mod modCrop">
          <ac:chgData name="Andy Mallon" userId="0dfd7ab5-17aa-4ac6-b039-e05176edc781" providerId="ADAL" clId="{1FFC2B0B-FF83-4FAD-A516-006948DA73E6}" dt="2018-07-28T13:09:55.057" v="16" actId="732"/>
          <ac:picMkLst>
            <pc:docMk/>
            <pc:sldMk cId="3726263419" sldId="396"/>
            <ac:picMk id="1026" creationId="{EDB3F6D8-4CDE-432E-89B2-9D44F37DAB06}"/>
          </ac:picMkLst>
        </pc:picChg>
      </pc:sldChg>
      <pc:sldChg chg="add del modTransition">
        <pc:chgData name="Andy Mallon" userId="0dfd7ab5-17aa-4ac6-b039-e05176edc781" providerId="ADAL" clId="{1FFC2B0B-FF83-4FAD-A516-006948DA73E6}" dt="2018-07-28T13:08:07.232" v="6"/>
        <pc:sldMkLst>
          <pc:docMk/>
          <pc:sldMk cId="3118907746" sldId="423"/>
        </pc:sldMkLst>
      </pc:sldChg>
    </pc:docChg>
  </pc:docChgLst>
  <pc:docChgLst>
    <pc:chgData name="Andy Mallon" userId="0dfd7ab5-17aa-4ac6-b039-e05176edc781" providerId="ADAL" clId="{D433A270-AFB9-4399-AC30-DD9E047B6C03}"/>
  </pc:docChgLst>
  <pc:docChgLst>
    <pc:chgData name="Andy Mallon" userId="0dfd7ab5-17aa-4ac6-b039-e05176edc781" providerId="ADAL" clId="{1E84ED31-1F1F-4BBA-B810-DF210327B36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yourself</a:t>
          </a:r>
          <a:endParaRPr lang="en-US" dirty="0"/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over-sell yourself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</a:t>
          </a:r>
          <a:r>
            <a:rPr lang="en-US" sz="4900" b="1" kern="1200" dirty="0">
              <a:solidFill>
                <a:schemeClr val="accent5"/>
              </a:solidFill>
            </a:rPr>
            <a:t>under-sell</a:t>
          </a:r>
          <a:r>
            <a:rPr lang="en-US" sz="4900" b="1" kern="1200" dirty="0"/>
            <a:t> yourself</a:t>
          </a:r>
          <a:endParaRPr lang="en-US" sz="4900" kern="1200" dirty="0"/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hide your personality</a:t>
          </a:r>
        </a:p>
      </dsp:txBody>
      <dsp:txXfrm>
        <a:off x="1016000" y="3037616"/>
        <a:ext cx="7112000" cy="1332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9/22/2018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4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9/22/2018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D44C8-CB72-42D5-8D01-4A502D2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9/22/2018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CC240-93FD-493C-822E-C51A290B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5C07-A730-4D94-A24F-CFDF00C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554492"/>
            <a:fld id="{6D36E5DF-83DD-443F-AB29-C151CA6B05E0}" type="slidenum">
              <a:rPr lang="en-US" sz="1092" smtClean="0">
                <a:solidFill>
                  <a:prstClr val="black"/>
                </a:solidFill>
              </a:rPr>
              <a:pPr defTabSz="554492"/>
              <a:t>‹#›</a:t>
            </a:fld>
            <a:endParaRPr lang="en-US" sz="109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1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01841-9B21-4B87-9AA6-BED319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1A62-C2FB-4374-A38E-38F091E1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1D74-6366-4EDF-8EC4-7B4CBAC6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9/22/2018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D719-CB25-4662-8394-323907594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1DEAF-6BEC-45E8-872E-C562F81CFC9A}"/>
              </a:ext>
            </a:extLst>
          </p:cNvPr>
          <p:cNvSpPr/>
          <p:nvPr userDrawn="1"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75BE0-9019-4BA7-8B8B-FDE6B24B4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90"/>
          <a:stretch/>
        </p:blipFill>
        <p:spPr>
          <a:xfrm>
            <a:off x="1556426" y="6009984"/>
            <a:ext cx="8540885" cy="848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D1EF6-BC95-4950-9A6D-0945238C56F3}"/>
              </a:ext>
            </a:extLst>
          </p:cNvPr>
          <p:cNvSpPr/>
          <p:nvPr userDrawn="1"/>
        </p:nvSpPr>
        <p:spPr>
          <a:xfrm>
            <a:off x="0" y="6009983"/>
            <a:ext cx="12192000" cy="126560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85DED-7ED6-9640-B411-E61FAE670D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57" y="6356351"/>
            <a:ext cx="1548463" cy="2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91435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8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7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6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5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3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2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1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0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5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2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sv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tozar.com/archive/2012/09/write-killer-technical-resume-five-steps/" TargetMode="External"/><Relationship Id="rId2" Type="http://schemas.openxmlformats.org/officeDocument/2006/relationships/hyperlink" Target="https://www.overleaf.com/articles/steph-lockes-one-page-cv/wbttfmfqcdt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ib04UR2KRMc?t=6m05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story – Why I’m living my dream</a:t>
            </a:r>
          </a:p>
          <a:p>
            <a:r>
              <a:rPr lang="en-US" dirty="0"/>
              <a:t>Setting your career goals</a:t>
            </a:r>
          </a:p>
          <a:p>
            <a:r>
              <a:rPr lang="en-US" dirty="0"/>
              <a:t>How to write a bad resume</a:t>
            </a:r>
          </a:p>
          <a:p>
            <a:r>
              <a:rPr lang="en-US" dirty="0"/>
              <a:t>How to write a good resume (why it matters)</a:t>
            </a:r>
          </a:p>
          <a:p>
            <a:r>
              <a:rPr lang="en-US" dirty="0"/>
              <a:t>How to navigate a job interview</a:t>
            </a:r>
          </a:p>
          <a:p>
            <a:r>
              <a:rPr lang="en-US" dirty="0"/>
              <a:t>How to navigate a job offer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1F2C90E-21E0-4430-9FC5-54565836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8" y="1788162"/>
            <a:ext cx="2038089" cy="2066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EA3384-6047-45E4-8A6B-924A8755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39" y="222446"/>
            <a:ext cx="4603105" cy="1158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046" y="4062954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9662476" y="3851321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58202-4E1D-4EB8-B73D-7FDBA310B6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607" y="5554601"/>
            <a:ext cx="3375775" cy="5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do anything if you put your mind to it”</a:t>
            </a:r>
          </a:p>
          <a:p>
            <a:pPr lvl="1"/>
            <a:r>
              <a:rPr lang="en-US" dirty="0"/>
              <a:t>This is totally a lie</a:t>
            </a:r>
          </a:p>
          <a:p>
            <a:pPr lvl="1"/>
            <a:r>
              <a:rPr lang="en-US" dirty="0"/>
              <a:t>I will never be an opera singer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 is important</a:t>
            </a:r>
          </a:p>
          <a:p>
            <a:r>
              <a:rPr lang="en-US" dirty="0"/>
              <a:t>Referrals / references are important</a:t>
            </a:r>
          </a:p>
          <a:p>
            <a:r>
              <a:rPr lang="en-US" dirty="0"/>
              <a:t>Sponsorship / mentorship can be tremendously helpful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10864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5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Product Manager at </a:t>
            </a:r>
            <a:r>
              <a:rPr lang="en-US" dirty="0" err="1"/>
              <a:t>SentryOne</a:t>
            </a:r>
            <a:endParaRPr lang="en-US" dirty="0"/>
          </a:p>
          <a:p>
            <a:r>
              <a:rPr lang="en-US" dirty="0"/>
              <a:t>Working with SQL Server since 2003 and SQL Server 2000</a:t>
            </a:r>
          </a:p>
          <a:p>
            <a:r>
              <a:rPr lang="en-US" dirty="0"/>
              <a:t>Background in Tech Support</a:t>
            </a:r>
          </a:p>
          <a:p>
            <a:r>
              <a:rPr lang="en-US" dirty="0"/>
              <a:t>Managed databases in many industries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253719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  <a:p>
            <a:r>
              <a:rPr lang="en-US" b="1" dirty="0">
                <a:solidFill>
                  <a:schemeClr val="accent5"/>
                </a:solidFill>
              </a:rPr>
              <a:t>Tell </a:t>
            </a:r>
            <a:r>
              <a:rPr lang="en-US" b="1">
                <a:solidFill>
                  <a:schemeClr val="accent5"/>
                </a:solidFill>
              </a:rPr>
              <a:t>a story</a:t>
            </a:r>
            <a:endParaRPr lang="en-US" b="1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bias </a:t>
            </a:r>
            <a:r>
              <a:rPr lang="en-US" dirty="0" err="1"/>
              <a:t>give-aways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B7093D-5D17-4190-840B-4E29DC6831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65125"/>
            <a:ext cx="11234737" cy="1270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S1 Provides End-to-End Visibility Across the Data Platform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34767-0572-4A8E-B9B4-BF19C4C4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196" y="1586659"/>
            <a:ext cx="1837760" cy="72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47CDB-FE31-4687-BDFF-6B8DB952D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011" y="3426782"/>
            <a:ext cx="2043988" cy="67384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983BB1-88CC-4FBE-A21D-BB515EE1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887" y="3426781"/>
            <a:ext cx="1858280" cy="720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964C5-DAEC-4C17-8708-D8A2F2EF0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25" y="1586397"/>
            <a:ext cx="1837760" cy="700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D99FD-9FE3-4E64-9A6A-457DFAD09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56" y="3357059"/>
            <a:ext cx="1940061" cy="771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BB1A12-8F38-4041-B939-D077831C7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416" y="1586397"/>
            <a:ext cx="1735543" cy="719615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F07193-0481-4A69-BD4E-214238380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860" y="1558751"/>
            <a:ext cx="2073525" cy="758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6E8DB-A45A-4451-B48D-4FA99D7DDBF3}"/>
              </a:ext>
            </a:extLst>
          </p:cNvPr>
          <p:cNvSpPr txBox="1"/>
          <p:nvPr/>
        </p:nvSpPr>
        <p:spPr>
          <a:xfrm>
            <a:off x="1175574" y="2207637"/>
            <a:ext cx="195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Monitor, diagnose, and optimize SQL Server performance.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A2B5B-54DA-4FD8-A2CE-02B76E6C43E4}"/>
              </a:ext>
            </a:extLst>
          </p:cNvPr>
          <p:cNvSpPr txBox="1"/>
          <p:nvPr/>
        </p:nvSpPr>
        <p:spPr>
          <a:xfrm>
            <a:off x="3511617" y="2207637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Find and fix SQL Server Analysis Services (SSAS) performance problems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26599-D6E4-4848-9920-B8958831899D}"/>
              </a:ext>
            </a:extLst>
          </p:cNvPr>
          <p:cNvSpPr txBox="1"/>
          <p:nvPr/>
        </p:nvSpPr>
        <p:spPr>
          <a:xfrm>
            <a:off x="6400775" y="2207637"/>
            <a:ext cx="195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Monitor resource utilization (memory, CPU, network, storage) of virtualized environment.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3C41C-4361-40DA-ABEE-CBEEA6886CC5}"/>
              </a:ext>
            </a:extLst>
          </p:cNvPr>
          <p:cNvSpPr txBox="1"/>
          <p:nvPr/>
        </p:nvSpPr>
        <p:spPr>
          <a:xfrm>
            <a:off x="8933966" y="2258750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Boost Windows Server and Hyper-V virtualized environment performance.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DDA15-E600-41BA-A3F8-FC99CC002AF3}"/>
              </a:ext>
            </a:extLst>
          </p:cNvPr>
          <p:cNvSpPr txBox="1"/>
          <p:nvPr/>
        </p:nvSpPr>
        <p:spPr>
          <a:xfrm>
            <a:off x="8933966" y="4161433"/>
            <a:ext cx="244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See performance information for Microsoft Analytics Platform system, including data movement and details about distributed queries.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60414-718B-4A54-84C7-8EA74C9BA2B8}"/>
              </a:ext>
            </a:extLst>
          </p:cNvPr>
          <p:cNvSpPr txBox="1"/>
          <p:nvPr/>
        </p:nvSpPr>
        <p:spPr>
          <a:xfrm>
            <a:off x="6237509" y="4158076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Accelerate Azure SQL Data Warehouse performance with visibility into workload impacts.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BEDCF0-CE77-4019-B98C-A4CF4DE97F3F}"/>
              </a:ext>
            </a:extLst>
          </p:cNvPr>
          <p:cNvSpPr txBox="1"/>
          <p:nvPr/>
        </p:nvSpPr>
        <p:spPr>
          <a:xfrm>
            <a:off x="3491039" y="4158076"/>
            <a:ext cx="244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Keep Azure SQL Databases running at peak efficiency with performance metrics including DTU usage.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9CC7-1DE8-43C7-BF92-B74190C0BBF0}"/>
              </a:ext>
            </a:extLst>
          </p:cNvPr>
          <p:cNvGrpSpPr/>
          <p:nvPr/>
        </p:nvGrpSpPr>
        <p:grpSpPr>
          <a:xfrm>
            <a:off x="865824" y="3020514"/>
            <a:ext cx="2554504" cy="2579380"/>
            <a:chOff x="7329654" y="1471328"/>
            <a:chExt cx="4230784" cy="4220899"/>
          </a:xfrm>
        </p:grpSpPr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61EA511A-054B-406D-8591-19447269B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654" y="1471328"/>
              <a:ext cx="4230784" cy="42208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2E4A26-48C3-49F7-BAFA-FF7FEA26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525" y="3466336"/>
              <a:ext cx="1529175" cy="2674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09094A-B3CF-754B-A6DF-6071CE5F68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16" y="5094815"/>
            <a:ext cx="2771587" cy="8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/>
              <a:t>https://am2.co/category/professional-development/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2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3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4"/>
              </a:rPr>
              <a:t>https://youtu.be/ib04UR2KRMc?t=6m05s</a:t>
            </a:r>
            <a:r>
              <a:rPr lang="en-US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E509A0-A9EB-4883-B28C-D73A3817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0E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>
                <a:ln>
                  <a:noFill/>
                </a:ln>
                <a:solidFill>
                  <a:srgbClr val="6FA6C6"/>
                </a:solidFill>
                <a:effectLst/>
                <a:latin typeface="Helvetica Neue"/>
                <a:hlinkClick r:id="rId4"/>
              </a:rPr>
              <a:t>https://youtu.be/ib04UR2KRMc?t=6m05s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010524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699743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014055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828155" y="6400071"/>
              <a:ext cx="185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andy@amtwo.co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amtwo.co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271491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519374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690651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702965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(280)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#</a:t>
            </a:r>
            <a:r>
              <a:rPr lang="en-US" dirty="0" err="1"/>
              <a:t>ssrshelp</a:t>
            </a:r>
            <a:endParaRPr lang="en-US" dirty="0"/>
          </a:p>
          <a:p>
            <a:r>
              <a:rPr lang="en-US" dirty="0">
                <a:hlinkClick r:id="rId3"/>
              </a:rPr>
              <a:t>http://www.dbatools.io/slack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32154</TotalTime>
  <Words>1174</Words>
  <Application>Microsoft Office PowerPoint</Application>
  <PresentationFormat>Widescreen</PresentationFormat>
  <Paragraphs>234</Paragraphs>
  <Slides>54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Helvetica Neue</vt:lpstr>
      <vt:lpstr>Segoe UI Light</vt:lpstr>
      <vt:lpstr>Ubuntu</vt:lpstr>
      <vt:lpstr>Ubuntu Light</vt:lpstr>
      <vt:lpstr>Wingdings</vt:lpstr>
      <vt:lpstr>Wingdings 2</vt:lpstr>
      <vt:lpstr>WidescreenPres</vt:lpstr>
      <vt:lpstr>Office Theme</vt:lpstr>
      <vt:lpstr>How to get your dreaM JOB Resume &amp; job hunting tips</vt:lpstr>
      <vt:lpstr>Slides &amp; content available on GitHub</vt:lpstr>
      <vt:lpstr>Andy Mallon</vt:lpstr>
      <vt:lpstr>PowerPoint Presentation</vt:lpstr>
      <vt:lpstr>S1 Provides End-to-End Visibility Across the Data Platform</vt:lpstr>
      <vt:lpstr>Contact Andy</vt:lpstr>
      <vt:lpstr>Who uses Slack?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How to write a bad resume</vt:lpstr>
      <vt:lpstr>Bad resumes are…</vt:lpstr>
      <vt:lpstr>Avoid these common pitfalls</vt:lpstr>
      <vt:lpstr>Be professional</vt:lpstr>
      <vt:lpstr>Be yourself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</vt:lpstr>
      <vt:lpstr>What is “implicit bias”</vt:lpstr>
      <vt:lpstr>Implicit bias give-aways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165</cp:revision>
  <dcterms:created xsi:type="dcterms:W3CDTF">2016-01-16T14:35:28Z</dcterms:created>
  <dcterms:modified xsi:type="dcterms:W3CDTF">2018-09-22T13:57:33Z</dcterms:modified>
</cp:coreProperties>
</file>